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6"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 </a:t>
            </a:r>
            <a:br>
              <a:rPr lang="ar-EG" dirty="0" smtClean="0"/>
            </a:br>
            <a:r>
              <a:rPr lang="ar-EG" dirty="0" smtClean="0"/>
              <a:t>الحيثيون </a:t>
            </a:r>
            <a:endParaRPr lang="ar-EG" dirty="0"/>
          </a:p>
        </p:txBody>
      </p:sp>
      <p:sp>
        <p:nvSpPr>
          <p:cNvPr id="3" name="Text Placeholder 2"/>
          <p:cNvSpPr>
            <a:spLocks noGrp="1"/>
          </p:cNvSpPr>
          <p:nvPr>
            <p:ph type="body" idx="1"/>
          </p:nvPr>
        </p:nvSpPr>
        <p:spPr/>
        <p:txBody>
          <a:bodyPr>
            <a:normAutofit fontScale="77500" lnSpcReduction="20000"/>
          </a:bodyPr>
          <a:lstStyle/>
          <a:p>
            <a:pPr algn="ctr"/>
            <a:r>
              <a:rPr lang="ar-EG" sz="4000" b="1" dirty="0" smtClean="0"/>
              <a:t>كلية الآداب /الفرقة الثالثة /شعبة الآثار</a:t>
            </a:r>
          </a:p>
          <a:p>
            <a:pPr algn="ctr"/>
            <a:r>
              <a:rPr lang="ar-EG" sz="4000" b="1" dirty="0" smtClean="0"/>
              <a:t>مقرر / الشرق الادنى</a:t>
            </a:r>
          </a:p>
          <a:p>
            <a:pPr algn="ctr"/>
            <a:r>
              <a:rPr lang="ar-EG" sz="4000" b="1" dirty="0" smtClean="0"/>
              <a:t>تاريخ الجزيرة العربية وسوريا </a:t>
            </a:r>
            <a:endParaRPr lang="ar-EG" sz="4000" b="1" dirty="0"/>
          </a:p>
        </p:txBody>
      </p:sp>
    </p:spTree>
    <p:extLst>
      <p:ext uri="{BB962C8B-B14F-4D97-AF65-F5344CB8AC3E}">
        <p14:creationId xmlns:p14="http://schemas.microsoft.com/office/powerpoint/2010/main" val="3620475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Tree>
    <p:extLst>
      <p:ext uri="{BB962C8B-B14F-4D97-AF65-F5344CB8AC3E}">
        <p14:creationId xmlns:p14="http://schemas.microsoft.com/office/powerpoint/2010/main" val="3679309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62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مظاهر الحضارة الحيثية </a:t>
            </a:r>
            <a:endParaRPr lang="ar-EG" dirty="0"/>
          </a:p>
        </p:txBody>
      </p:sp>
      <p:sp>
        <p:nvSpPr>
          <p:cNvPr id="3" name="Content Placeholder 2"/>
          <p:cNvSpPr>
            <a:spLocks noGrp="1"/>
          </p:cNvSpPr>
          <p:nvPr>
            <p:ph idx="1"/>
          </p:nvPr>
        </p:nvSpPr>
        <p:spPr/>
        <p:txBody>
          <a:bodyPr/>
          <a:lstStyle/>
          <a:p>
            <a:r>
              <a:rPr lang="ar-EG" i="1" dirty="0" smtClean="0"/>
              <a:t>بعد ان استقرت الدولة سياسيا وعسكريا وجد انهم جمعوا بين لغات متعددة اهمها الأكدية السومرية والهندواوبية وكذلك عرفوا اللغة الهيروغليفية , وكانوا يؤمنون بالصور البدائية للديانه ، أما قوانينهم كانت مستقلة عن قوانين حضارات العراق ، فكانت دولة أرستقراطية اقطاعية ، ويرجع نجاحهم العسكري الي استخدام الحصان والعجلة الحربية </a:t>
            </a:r>
            <a:r>
              <a:rPr lang="ar-EG" dirty="0" smtClean="0"/>
              <a:t>كسلاح مهم كما استخموا الأقواس والرماح والسيوف المنحنية .</a:t>
            </a:r>
            <a:endParaRPr lang="ar-EG" dirty="0"/>
          </a:p>
        </p:txBody>
      </p:sp>
    </p:spTree>
    <p:extLst>
      <p:ext uri="{BB962C8B-B14F-4D97-AF65-F5344CB8AC3E}">
        <p14:creationId xmlns:p14="http://schemas.microsoft.com/office/powerpoint/2010/main" val="320810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علاقة مصر بالحيثيين.. 1 </a:t>
            </a:r>
            <a:endParaRPr lang="ar-EG" dirty="0"/>
          </a:p>
        </p:txBody>
      </p:sp>
      <p:sp>
        <p:nvSpPr>
          <p:cNvPr id="3" name="Content Placeholder 2"/>
          <p:cNvSpPr>
            <a:spLocks noGrp="1"/>
          </p:cNvSpPr>
          <p:nvPr>
            <p:ph idx="1"/>
          </p:nvPr>
        </p:nvSpPr>
        <p:spPr>
          <a:xfrm>
            <a:off x="304800" y="1905000"/>
            <a:ext cx="8229600" cy="4525963"/>
          </a:xfrm>
        </p:spPr>
        <p:txBody>
          <a:bodyPr>
            <a:normAutofit fontScale="92500" lnSpcReduction="10000"/>
          </a:bodyPr>
          <a:lstStyle/>
          <a:p>
            <a:pPr algn="just"/>
            <a:r>
              <a:rPr lang="ar-EG" dirty="0" smtClean="0"/>
              <a:t>هذا هو الأمر المهم .. لكي نعرف دور مصر أو علاقة مصر بحضارت سوريا في العصور القديمة , ونلخص ذلك في الآتي ..</a:t>
            </a:r>
          </a:p>
          <a:p>
            <a:pPr algn="just"/>
            <a:r>
              <a:rPr lang="ar-EG" dirty="0" smtClean="0"/>
              <a:t>- في عهد تحوتمس الثالث حوالي 1504 قبل الميلاد ، أقدم تحوتمس علي معركة مع الميتانيين اللذين كانو يتسببون في قلق في المنطقة السوريةوانتصر عليهم واقام لوحات انتصار له هناك , وكانت الدول الموجودة هناك ترسل الجزية الي مصر .</a:t>
            </a:r>
          </a:p>
          <a:p>
            <a:pPr algn="just"/>
            <a:r>
              <a:rPr lang="ar-EG" dirty="0"/>
              <a:t>و</a:t>
            </a:r>
            <a:r>
              <a:rPr lang="ar-EG" dirty="0" smtClean="0"/>
              <a:t>في عهد تحوتمس الرابع بدأت بعض االقلاقل من قبل الحيثين وفي عهد امنحتب الثالث بدأت تظهر رسانل تل العمارنة التي تحدثت عن الهدايا والرسانل بين ملوك مصر وحكام تلك </a:t>
            </a:r>
            <a:endParaRPr lang="en-US" dirty="0" smtClean="0"/>
          </a:p>
          <a:p>
            <a:pPr marL="0" indent="0" algn="just">
              <a:buNone/>
            </a:pPr>
            <a:r>
              <a:rPr lang="ar-EG" dirty="0" smtClean="0"/>
              <a:t>المناطق وكانت مكتوبة باللغة الحيثية والسومرية</a:t>
            </a:r>
            <a:endParaRPr lang="ar-EG" dirty="0"/>
          </a:p>
        </p:txBody>
      </p:sp>
      <p:sp>
        <p:nvSpPr>
          <p:cNvPr id="4" name="Rectangle 3"/>
          <p:cNvSpPr/>
          <p:nvPr/>
        </p:nvSpPr>
        <p:spPr>
          <a:xfrm>
            <a:off x="10210800" y="2667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47557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dirty="0"/>
          </a:p>
        </p:txBody>
      </p:sp>
      <p:sp>
        <p:nvSpPr>
          <p:cNvPr id="3" name="Subtitle 2"/>
          <p:cNvSpPr>
            <a:spLocks noGrp="1"/>
          </p:cNvSpPr>
          <p:nvPr>
            <p:ph type="subTitle" idx="1"/>
          </p:nvPr>
        </p:nvSpPr>
        <p:spPr>
          <a:xfrm>
            <a:off x="1295400" y="3962400"/>
            <a:ext cx="6400800" cy="1752600"/>
          </a:xfrm>
        </p:spPr>
        <p:txBody>
          <a:bodyPr>
            <a:noAutofit/>
          </a:bodyPr>
          <a:lstStyle/>
          <a:p>
            <a:r>
              <a:rPr lang="ar-EG" sz="2800" b="1" dirty="0" smtClean="0"/>
              <a:t>في شمال سوريا ظهر الحيثيون اللذين ورثوا حضارات الشرق الادني في العراق القديم وانتهجوا نفس النهج في الديانة والسياسة والنظم العسكرية .. فالحاكم كان الملك والحاكم العسكري والقاضي والكاهن الأعلي , وكان النظام الاقتصادي نظام اقطاعي , والنظام العسكري كان يقوم علي الجديةوالتدريب والانضباط , وكانت عندهم العجلات الحربية ، أما الديانة فهي موروثة وكان لهم ثالوث مقدس يتمثل في الهة الشمس أرينا حامية التاج الملكي واله السماء أوراج والابنة ميزولا. وعبدوا ايضا عشتار وانليل .</a:t>
            </a:r>
            <a:endParaRPr lang="ar-EG" sz="2800" b="1" dirty="0"/>
          </a:p>
        </p:txBody>
      </p:sp>
    </p:spTree>
    <p:extLst>
      <p:ext uri="{BB962C8B-B14F-4D97-AF65-F5344CB8AC3E}">
        <p14:creationId xmlns:p14="http://schemas.microsoft.com/office/powerpoint/2010/main" val="398215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مصر والحيثيين 2 </a:t>
            </a:r>
            <a:endParaRPr lang="ar-EG" dirty="0"/>
          </a:p>
        </p:txBody>
      </p:sp>
      <p:sp>
        <p:nvSpPr>
          <p:cNvPr id="3" name="Content Placeholder 2"/>
          <p:cNvSpPr>
            <a:spLocks noGrp="1"/>
          </p:cNvSpPr>
          <p:nvPr>
            <p:ph idx="1"/>
          </p:nvPr>
        </p:nvSpPr>
        <p:spPr/>
        <p:txBody>
          <a:bodyPr/>
          <a:lstStyle/>
          <a:p>
            <a:pPr algn="just"/>
            <a:r>
              <a:rPr lang="ar-EG" dirty="0" smtClean="0"/>
              <a:t>وفي عصراخناتون.. أمنحتب الرابع ، حيث تولي حكم الحيثيين الملك شوبيليوما , وهو أحد أهم ملوك الحيثين فارسل الهدايا الي توت عنخ امون وهنأه بتوليه الحكم ، وبعدها ساءت الاحوال وانشغل أخناتون بديانته الجديدة وطلبت منه المدن الاسيوية المساعدة ولكن لامجيب .. وتدل الرسائل علي ان مصر ضعفت سياسا في الخارج ، حيث نجد ملك قادش ، علي سبيل المثال , استولي علي شمال سوريا , واستولي ملك آمور والحيثيين علي الشاطئ الفينيقي علي البحر المتوسط . </a:t>
            </a:r>
            <a:endParaRPr lang="ar-EG" dirty="0"/>
          </a:p>
        </p:txBody>
      </p:sp>
    </p:spTree>
    <p:extLst>
      <p:ext uri="{BB962C8B-B14F-4D97-AF65-F5344CB8AC3E}">
        <p14:creationId xmlns:p14="http://schemas.microsoft.com/office/powerpoint/2010/main" val="178010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مصر والحيثيين 3</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EG" dirty="0" smtClean="0"/>
              <a:t>ومات اخناتون وتولي حكم مصر توت عنخ آمون الذي لم يمهله القدر فمات صغيرا ، وتولت عنخ اس أمون زوجته الحكم وطلبت من ملك الحيثين أن يزوجها أحد اناءه وفشلت هذه الزيجه بعد أن أرسل ملك الحيثين يسأل عنها ونوجس فرقضت عنخ اس أمون الزيجة ، وتولي حور محب الحكم وعقد معاهدة هدنه مع الحيثييين ، وتنتهي الاسرة الثامنة عشر ويتولي الفرعون سيتي الاول الحكم وتبدا الأسرة التاسعة عشر وحاول أن يسترجع الحكم المصري في سوريا بعد أن ألب الحيثيون المدن ضد مصر وشن سيني حملة انهت هذه المؤامرة ، وحاربهم مرة ثانية في قادش وهزمهم وكنه لم يستطع أن يعيد كل المدن ، وفي عهد موتاللي ملك الحيثيين الجديد حاربهم مرة ثالثة واسترد بعض المدن شمال سوريا  وعقد معهم هدنة.</a:t>
            </a:r>
            <a:endParaRPr lang="ar-EG" dirty="0"/>
          </a:p>
        </p:txBody>
      </p:sp>
    </p:spTree>
    <p:extLst>
      <p:ext uri="{BB962C8B-B14F-4D97-AF65-F5344CB8AC3E}">
        <p14:creationId xmlns:p14="http://schemas.microsoft.com/office/powerpoint/2010/main" val="178136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مصر </a:t>
            </a:r>
            <a:r>
              <a:rPr lang="ar-EG" dirty="0" smtClean="0"/>
              <a:t>والحيثيين</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EG" dirty="0" smtClean="0"/>
              <a:t>تولي رمسيس الثاني الحكم في مصر ووجد أن قوة الحيثيين في تزايد وأصبحت تخشي علي ممتلكاتها في الشام ، وهاجم موتالي القوات المصرية في عام 1258 ق.م  ق.م ، ولكنه لم يستطع الانتصار في المعركة .. ولم ينتصر المصريين وكانت المعركة متكافئة ،وبعدها حاول الحيثيون مرة أخري بجيش كبير جمعوه من المدن الموالية لهم , ولكن نوقف كل شئ لموت الحاكم الحيثي الي أن تولي الملك خاتوسيل الثالث الحكم الذي حاول استعادة قوة ومجد الحيثيين , الا انه ظهرت قوة جديدة في الشرق، وهم الآشوريون ،  هددت الحيثيين والمصريين معا , ومن هنا لجأ الطرفين الي المهادنة وتدبير الأمر ، ونصح خاتوسيل ورمسيس التاني بعقد معاهدة سلام بينهما حتي يستطيعا حماية أنفسهم من العدو الجديد . </a:t>
            </a:r>
            <a:endParaRPr lang="ar-EG" dirty="0"/>
          </a:p>
        </p:txBody>
      </p:sp>
    </p:spTree>
    <p:extLst>
      <p:ext uri="{BB962C8B-B14F-4D97-AF65-F5344CB8AC3E}">
        <p14:creationId xmlns:p14="http://schemas.microsoft.com/office/powerpoint/2010/main" val="79302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أقدم معاهدة سلام في التاريخ </a:t>
            </a:r>
            <a:endParaRPr lang="ar-EG" dirty="0"/>
          </a:p>
        </p:txBody>
      </p:sp>
      <p:sp>
        <p:nvSpPr>
          <p:cNvPr id="3" name="Content Placeholder 2"/>
          <p:cNvSpPr>
            <a:spLocks noGrp="1"/>
          </p:cNvSpPr>
          <p:nvPr>
            <p:ph idx="1"/>
          </p:nvPr>
        </p:nvSpPr>
        <p:spPr/>
        <p:txBody>
          <a:bodyPr/>
          <a:lstStyle/>
          <a:p>
            <a:r>
              <a:rPr lang="ar-EG" dirty="0" smtClean="0"/>
              <a:t>اتفق الطرفان علي عقد معاهدة سلام سجلت بالخط المسماري علي لوح من الفضة ، كماسجلت بالخط الهيروغليفي علي لوح من الفضة أيضا ، كما سجلت في لوحة علي جدران معبد الكرنك ، ويرجع تاريخ توقيعها الي عام 1270 ق.م ، ونصوصها تشبه معاهدات السلام الحديثة , وبالرغم من أن هناك معاهدات قبل ذلك مثل معاهدة حور محب الا أنها لم يكتب لها النجاح ولم نعثر عليها .</a:t>
            </a:r>
          </a:p>
          <a:p>
            <a:endParaRPr lang="ar-EG" dirty="0"/>
          </a:p>
        </p:txBody>
      </p:sp>
    </p:spTree>
    <p:extLst>
      <p:ext uri="{BB962C8B-B14F-4D97-AF65-F5344CB8AC3E}">
        <p14:creationId xmlns:p14="http://schemas.microsoft.com/office/powerpoint/2010/main" val="72655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نصوص المعاهدة </a:t>
            </a:r>
            <a:endParaRPr lang="ar-EG" dirty="0"/>
          </a:p>
        </p:txBody>
      </p:sp>
      <p:sp>
        <p:nvSpPr>
          <p:cNvPr id="3" name="Content Placeholder 2"/>
          <p:cNvSpPr>
            <a:spLocks noGrp="1"/>
          </p:cNvSpPr>
          <p:nvPr>
            <p:ph idx="1"/>
          </p:nvPr>
        </p:nvSpPr>
        <p:spPr/>
        <p:txBody>
          <a:bodyPr>
            <a:normAutofit fontScale="85000" lnSpcReduction="20000"/>
          </a:bodyPr>
          <a:lstStyle/>
          <a:p>
            <a:pPr algn="r"/>
            <a:r>
              <a:rPr lang="ar-EG" dirty="0" smtClean="0"/>
              <a:t>- </a:t>
            </a:r>
            <a:r>
              <a:rPr lang="ar-EG" b="1" dirty="0" smtClean="0"/>
              <a:t>البروتوكول </a:t>
            </a:r>
            <a:r>
              <a:rPr lang="ar-EG" dirty="0" smtClean="0"/>
              <a:t>.. وهو أن يتم ذكر اسم الموقعين عليها كما يتم </a:t>
            </a:r>
            <a:endParaRPr lang="en-US" dirty="0" smtClean="0"/>
          </a:p>
          <a:p>
            <a:pPr algn="r"/>
            <a:r>
              <a:rPr lang="ar-EG" dirty="0" smtClean="0"/>
              <a:t>تبادل اللوحتين كم يحدث الآن . </a:t>
            </a:r>
          </a:p>
          <a:p>
            <a:pPr algn="r"/>
            <a:r>
              <a:rPr lang="ar-EG" b="1" dirty="0" smtClean="0"/>
              <a:t>الشروط</a:t>
            </a:r>
            <a:r>
              <a:rPr lang="ar-EG" dirty="0" smtClean="0"/>
              <a:t> ..ا</a:t>
            </a:r>
            <a:r>
              <a:rPr lang="ar-EG" b="1" dirty="0" smtClean="0"/>
              <a:t>ولا</a:t>
            </a:r>
            <a:r>
              <a:rPr lang="ar-EG" dirty="0" smtClean="0"/>
              <a:t> : اتفق الموقعان علي أن تسود العلاقات الطيبة والعمل علي احترام حدود الآخر </a:t>
            </a:r>
          </a:p>
          <a:p>
            <a:pPr algn="r"/>
            <a:r>
              <a:rPr lang="ar-EG" b="1" dirty="0" smtClean="0"/>
              <a:t>ثانيا </a:t>
            </a:r>
            <a:r>
              <a:rPr lang="ar-EG" dirty="0" smtClean="0"/>
              <a:t>: تقضي علي مساعدة كل طرف الآخر اذا جاء عدو </a:t>
            </a:r>
            <a:r>
              <a:rPr lang="ar-EG" smtClean="0"/>
              <a:t>الي أرض </a:t>
            </a:r>
            <a:r>
              <a:rPr lang="ar-EG" dirty="0" smtClean="0"/>
              <a:t>الحيثيين أو المصريين. </a:t>
            </a:r>
          </a:p>
          <a:p>
            <a:pPr algn="just"/>
            <a:r>
              <a:rPr lang="ar-EG" b="1" dirty="0" smtClean="0"/>
              <a:t>ثالثا</a:t>
            </a:r>
            <a:r>
              <a:rPr lang="ar-EG" dirty="0" smtClean="0"/>
              <a:t> : الاتفاق علي تبادل المهاجرين السياسيين , اذا هرب رجل أو أكثر الي خاتي يقبض عليه ويعودوا الي مصر ولكن لايتعرضوا لعقاب .</a:t>
            </a:r>
          </a:p>
          <a:p>
            <a:pPr algn="r"/>
            <a:r>
              <a:rPr lang="ar-EG" dirty="0" smtClean="0"/>
              <a:t>وزينت هذه المعاهدة باسماء الآلهة ومناظر دينية ،واصبح الطرفان صديقين وتزوج رمسيس احدي بنات خاتوسيلي وعادت المراسلات بين الطرفين .</a:t>
            </a:r>
          </a:p>
        </p:txBody>
      </p:sp>
    </p:spTree>
    <p:extLst>
      <p:ext uri="{BB962C8B-B14F-4D97-AF65-F5344CB8AC3E}">
        <p14:creationId xmlns:p14="http://schemas.microsoft.com/office/powerpoint/2010/main" val="2657415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754</Words>
  <Application>Microsoft Office PowerPoint</Application>
  <PresentationFormat>On-screen Show (4:3)</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الحيثيون </vt:lpstr>
      <vt:lpstr>مظاهر الحضارة الحيثية </vt:lpstr>
      <vt:lpstr>علاقة مصر بالحيثيين.. 1 </vt:lpstr>
      <vt:lpstr>PowerPoint Presentation</vt:lpstr>
      <vt:lpstr>مصر والحيثيين 2 </vt:lpstr>
      <vt:lpstr>مصر والحيثيين 3</vt:lpstr>
      <vt:lpstr>مصر والحيثيين</vt:lpstr>
      <vt:lpstr>أقدم معاهدة سلام في التاريخ </vt:lpstr>
      <vt:lpstr>نصوص المعاهدة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الحيثيون</dc:title>
  <dc:creator>gamal</dc:creator>
  <cp:lastModifiedBy>gamal</cp:lastModifiedBy>
  <cp:revision>39</cp:revision>
  <dcterms:created xsi:type="dcterms:W3CDTF">2006-08-16T00:00:00Z</dcterms:created>
  <dcterms:modified xsi:type="dcterms:W3CDTF">2020-04-01T10:14:38Z</dcterms:modified>
</cp:coreProperties>
</file>